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7" r:id="rId4"/>
    <p:sldId id="259" r:id="rId5"/>
    <p:sldId id="260" r:id="rId6"/>
    <p:sldId id="261" r:id="rId7"/>
    <p:sldId id="262" r:id="rId8"/>
    <p:sldId id="270" r:id="rId9"/>
    <p:sldId id="267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4"/>
    <a:srgbClr val="FF89CC"/>
    <a:srgbClr val="FF0090"/>
    <a:srgbClr val="FF732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-34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462215" y="0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AEDC28-D5AD-4AA3-A671-FD906B076EB2}"/>
              </a:ext>
            </a:extLst>
          </p:cNvPr>
          <p:cNvSpPr txBox="1"/>
          <p:nvPr/>
        </p:nvSpPr>
        <p:spPr>
          <a:xfrm>
            <a:off x="4844632" y="1395015"/>
            <a:ext cx="250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4400" b="1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44000">
                <a:srgbClr val="000014"/>
              </a:gs>
              <a:gs pos="30000">
                <a:srgbClr val="00000D">
                  <a:alpha val="80000"/>
                </a:srgbClr>
              </a:gs>
              <a:gs pos="14000">
                <a:srgbClr val="000014">
                  <a:alpha val="50000"/>
                </a:srgbClr>
              </a:gs>
              <a:gs pos="0">
                <a:srgbClr val="000014">
                  <a:alpha val="3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1F8301C-C0DE-4B29-921D-DF415293EDC1}"/>
              </a:ext>
            </a:extLst>
          </p:cNvPr>
          <p:cNvGrpSpPr/>
          <p:nvPr/>
        </p:nvGrpSpPr>
        <p:grpSpPr>
          <a:xfrm>
            <a:off x="2108037" y="1008674"/>
            <a:ext cx="707348" cy="699018"/>
            <a:chOff x="2108037" y="1008674"/>
            <a:chExt cx="1182297" cy="1168374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1E92B0F-E740-4D2F-9629-B6CBBA375EBC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FF7A22">
                    <a:alpha val="70000"/>
                  </a:srgbClr>
                </a:gs>
                <a:gs pos="100000">
                  <a:srgbClr val="FF0090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FF009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74CB49-FE02-4829-85CB-028B8D00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A44521-4CC0-460A-BDEA-2CBDA2165F6B}"/>
              </a:ext>
            </a:extLst>
          </p:cNvPr>
          <p:cNvGrpSpPr/>
          <p:nvPr/>
        </p:nvGrpSpPr>
        <p:grpSpPr>
          <a:xfrm>
            <a:off x="2990757" y="1008674"/>
            <a:ext cx="707348" cy="699018"/>
            <a:chOff x="3583460" y="1008674"/>
            <a:chExt cx="1182297" cy="116837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504A84A-3C7B-4843-AF54-28BADAAA240E}"/>
                </a:ext>
              </a:extLst>
            </p:cNvPr>
            <p:cNvSpPr/>
            <p:nvPr/>
          </p:nvSpPr>
          <p:spPr>
            <a:xfrm>
              <a:off x="3583460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A0407E-10F7-4B92-8053-534B22A2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608" y="1250861"/>
              <a:ext cx="684000" cy="684000"/>
            </a:xfrm>
            <a:prstGeom prst="rect">
              <a:avLst/>
            </a:prstGeom>
          </p:spPr>
        </p:pic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60A16FA0-7890-496F-9D8C-23D01550F62A}"/>
              </a:ext>
            </a:extLst>
          </p:cNvPr>
          <p:cNvSpPr/>
          <p:nvPr/>
        </p:nvSpPr>
        <p:spPr>
          <a:xfrm>
            <a:off x="212337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9B80F52-876A-46CB-99BB-33A89FCC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29" y="2038824"/>
            <a:ext cx="413230" cy="40868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B7412131-04C9-4EE8-8CF8-012AE7146BB3}"/>
              </a:ext>
            </a:extLst>
          </p:cNvPr>
          <p:cNvSpPr/>
          <p:nvPr/>
        </p:nvSpPr>
        <p:spPr>
          <a:xfrm>
            <a:off x="300609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D2183AEA-F684-43D1-968C-EAF6CA208AA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1" y="2038552"/>
            <a:ext cx="409225" cy="4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6740A78-DD0F-4526-AA06-2E770784A7EA}"/>
              </a:ext>
            </a:extLst>
          </p:cNvPr>
          <p:cNvSpPr/>
          <p:nvPr/>
        </p:nvSpPr>
        <p:spPr>
          <a:xfrm>
            <a:off x="9739738" y="241479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81909C1-6110-41D6-9AA5-59202FFAD411}"/>
              </a:ext>
            </a:extLst>
          </p:cNvPr>
          <p:cNvSpPr/>
          <p:nvPr/>
        </p:nvSpPr>
        <p:spPr>
          <a:xfrm>
            <a:off x="9739738" y="1169131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9FA4640-6CB6-4C5E-86C0-C30E5AA3739E}"/>
              </a:ext>
            </a:extLst>
          </p:cNvPr>
          <p:cNvSpPr/>
          <p:nvPr/>
        </p:nvSpPr>
        <p:spPr>
          <a:xfrm>
            <a:off x="2750955" y="219070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2960037" y="2375553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91</Words>
  <Application>Microsoft Office PowerPoint</Application>
  <PresentationFormat>宽屏</PresentationFormat>
  <Paragraphs>30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微软雅黑</vt:lpstr>
      <vt:lpstr>Abadi Extra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53</cp:revision>
  <dcterms:created xsi:type="dcterms:W3CDTF">2019-07-02T12:09:21Z</dcterms:created>
  <dcterms:modified xsi:type="dcterms:W3CDTF">2019-07-07T13:22:26Z</dcterms:modified>
</cp:coreProperties>
</file>